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F13"/>
    <a:srgbClr val="FFCC00"/>
    <a:srgbClr val="DFEF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05050-3707-4217-8718-D071F70FF8A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EB2355-1A8A-4306-A666-527FEB4190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708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B2355-1A8A-4306-A666-527FEB41905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169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592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832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305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803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36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351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449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31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174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728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601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A1629-FF94-4600-A708-B8034A258E6E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D1385-7203-4635-BAC4-9BFC5D1EB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34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31840" y="188641"/>
            <a:ext cx="3240360" cy="936104"/>
          </a:xfrm>
        </p:spPr>
        <p:txBody>
          <a:bodyPr/>
          <a:lstStyle/>
          <a:p>
            <a:r>
              <a:rPr lang="en-GB" b="1" dirty="0" smtClean="0"/>
              <a:t>PE Kit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1341236"/>
            <a:ext cx="1080120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11960" y="1341236"/>
            <a:ext cx="1080120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92280" y="1341236"/>
            <a:ext cx="1080120" cy="53091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Excused</a:t>
            </a:r>
          </a:p>
          <a:p>
            <a:pPr algn="ctr"/>
            <a:r>
              <a:rPr lang="en-GB" sz="1050" dirty="0" smtClean="0"/>
              <a:t>(injured/unwell)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958652" y="1949814"/>
            <a:ext cx="18722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180000">
              <a:buSzPct val="100000"/>
              <a:buFont typeface="Arial" panose="020B0604020202020204" pitchFamily="34" charset="0"/>
              <a:buChar char="•"/>
            </a:pPr>
            <a:r>
              <a:rPr lang="en-GB" sz="1400" dirty="0" smtClean="0"/>
              <a:t>You need a </a:t>
            </a:r>
            <a:r>
              <a:rPr lang="en-GB" sz="1400" u="sng" dirty="0" smtClean="0"/>
              <a:t>signed</a:t>
            </a:r>
            <a:r>
              <a:rPr lang="en-GB" sz="1400" dirty="0" smtClean="0"/>
              <a:t> note</a:t>
            </a:r>
          </a:p>
          <a:p>
            <a:pPr marL="180000" indent="-180000">
              <a:buSzPct val="100000"/>
              <a:buFont typeface="Arial" panose="020B0604020202020204" pitchFamily="34" charset="0"/>
              <a:buChar char="•"/>
            </a:pPr>
            <a:r>
              <a:rPr lang="en-GB" sz="1400" dirty="0" smtClean="0"/>
              <a:t>Bring your </a:t>
            </a:r>
            <a:r>
              <a:rPr lang="en-GB" sz="1400" dirty="0" smtClean="0"/>
              <a:t>kit in still and change</a:t>
            </a:r>
            <a:endParaRPr lang="en-GB" sz="1400" dirty="0" smtClean="0"/>
          </a:p>
          <a:p>
            <a:pPr marL="180000" indent="-180000">
              <a:buSzPct val="100000"/>
              <a:buFont typeface="Arial" panose="020B0604020202020204" pitchFamily="34" charset="0"/>
              <a:buChar char="•"/>
            </a:pPr>
            <a:r>
              <a:rPr lang="en-GB" sz="1400" dirty="0" smtClean="0"/>
              <a:t>Expect to </a:t>
            </a:r>
            <a:r>
              <a:rPr lang="en-GB" sz="1400" dirty="0" smtClean="0"/>
              <a:t>coach/ </a:t>
            </a:r>
            <a:r>
              <a:rPr lang="en-GB" sz="1400" dirty="0" smtClean="0"/>
              <a:t>officiate</a:t>
            </a:r>
            <a:endParaRPr lang="en-GB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251520" y="2155970"/>
            <a:ext cx="1080120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Correct kit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35188" y="2155970"/>
            <a:ext cx="1080120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Incorrect kit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0" y="2780928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SzPct val="50000"/>
            </a:pPr>
            <a:r>
              <a:rPr lang="en-GB" sz="1400" b="1" i="1" dirty="0"/>
              <a:t>W</a:t>
            </a:r>
            <a:r>
              <a:rPr lang="en-GB" sz="1400" b="1" i="1" dirty="0" smtClean="0"/>
              <a:t>ell done!</a:t>
            </a:r>
            <a:endParaRPr lang="en-GB" sz="1400" b="1" i="1" dirty="0"/>
          </a:p>
        </p:txBody>
      </p:sp>
      <p:pic>
        <p:nvPicPr>
          <p:cNvPr id="1026" name="Picture 2" descr="C:\Users\twolf\AppData\Local\Microsoft\Windows\Temporary Internet Files\Content.IE5\I4X51MEE\MC900434713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31" y="3098479"/>
            <a:ext cx="562298" cy="589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589467" y="3356992"/>
            <a:ext cx="1571562" cy="954107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Bring a note from home to explain why you have incorrect kit. </a:t>
            </a:r>
            <a:endParaRPr lang="en-GB" sz="1400" b="1" dirty="0" smtClean="0"/>
          </a:p>
        </p:txBody>
      </p:sp>
      <p:sp>
        <p:nvSpPr>
          <p:cNvPr id="29" name="TextBox 28"/>
          <p:cNvSpPr txBox="1"/>
          <p:nvPr/>
        </p:nvSpPr>
        <p:spPr>
          <a:xfrm>
            <a:off x="770633" y="5001759"/>
            <a:ext cx="7675249" cy="52322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>
              <a:buSzPct val="50000"/>
            </a:pPr>
            <a:r>
              <a:rPr lang="en-GB" sz="1400" b="1" dirty="0" smtClean="0"/>
              <a:t>2 x kit marks – 15 minutes    3 x kit offence – 30 minutes and phone call home </a:t>
            </a:r>
          </a:p>
          <a:p>
            <a:pPr algn="ctr">
              <a:buSzPct val="50000"/>
            </a:pPr>
            <a:r>
              <a:rPr lang="en-GB" sz="1400" b="1" dirty="0" smtClean="0"/>
              <a:t>4 x kit marks – head of year detention  5 x kit marks – head of year detention and parent meeting</a:t>
            </a:r>
            <a:endParaRPr lang="en-GB" sz="1400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4085438" y="2145169"/>
            <a:ext cx="1333164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Note from home</a:t>
            </a:r>
            <a:endParaRPr lang="en-GB" b="1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5796136" y="3526301"/>
            <a:ext cx="1080120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No</a:t>
            </a:r>
            <a:endParaRPr lang="en-GB" b="1" dirty="0" smtClean="0"/>
          </a:p>
        </p:txBody>
      </p:sp>
      <p:sp>
        <p:nvSpPr>
          <p:cNvPr id="32" name="TextBox 31"/>
          <p:cNvSpPr txBox="1"/>
          <p:nvPr/>
        </p:nvSpPr>
        <p:spPr>
          <a:xfrm>
            <a:off x="3851920" y="3526301"/>
            <a:ext cx="720080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</p:txBody>
      </p:sp>
      <p:cxnSp>
        <p:nvCxnSpPr>
          <p:cNvPr id="37" name="Straight Connector 36"/>
          <p:cNvCxnSpPr/>
          <p:nvPr/>
        </p:nvCxnSpPr>
        <p:spPr>
          <a:xfrm>
            <a:off x="1584176" y="1772816"/>
            <a:ext cx="0" cy="2155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752020" y="1772816"/>
            <a:ext cx="0" cy="3233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752020" y="908720"/>
            <a:ext cx="0" cy="2155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1584176" y="1124276"/>
            <a:ext cx="604816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1583160" y="1124744"/>
            <a:ext cx="0" cy="1077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632340" y="1131179"/>
            <a:ext cx="0" cy="1077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713175" y="1986261"/>
            <a:ext cx="1662073" cy="211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22485" y="1988372"/>
            <a:ext cx="0" cy="1077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2377782" y="1988372"/>
            <a:ext cx="0" cy="1077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2375248" y="2798470"/>
            <a:ext cx="5832" cy="5232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2377782" y="3321690"/>
            <a:ext cx="0" cy="1077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4752784" y="1122633"/>
            <a:ext cx="0" cy="1077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752784" y="2906248"/>
            <a:ext cx="0" cy="3233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138699" y="3339288"/>
            <a:ext cx="0" cy="1077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6372200" y="3339288"/>
            <a:ext cx="0" cy="1077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4138699" y="3339288"/>
            <a:ext cx="223224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91" y="74521"/>
            <a:ext cx="975138" cy="908544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770633" y="5737521"/>
            <a:ext cx="7675249" cy="1015663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You must inform </a:t>
            </a:r>
            <a:r>
              <a:rPr lang="en-GB" sz="1400" u="sng" dirty="0" smtClean="0"/>
              <a:t>your</a:t>
            </a:r>
            <a:r>
              <a:rPr lang="en-GB" sz="1400" dirty="0" smtClean="0"/>
              <a:t> teacher if you don’t have the correct kit.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There is no </a:t>
            </a:r>
            <a:r>
              <a:rPr lang="en-GB" sz="1400" dirty="0" smtClean="0"/>
              <a:t>kit available to borrow you will be expected to coach/officiate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PE is a statutory requirement on the National Curriculum, meaning you are required to participate.</a:t>
            </a:r>
          </a:p>
          <a:p>
            <a:pPr algn="ctr"/>
            <a:r>
              <a:rPr lang="en-GB" b="1" dirty="0" smtClean="0"/>
              <a:t>BRING YOUR KIT AND ENJOY PE!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87195"/>
            <a:ext cx="975138" cy="908544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815916" y="3920242"/>
            <a:ext cx="3492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180000">
              <a:buSzPct val="100000"/>
              <a:buFont typeface="Arial" panose="020B0604020202020204" pitchFamily="34" charset="0"/>
              <a:buChar char="•"/>
            </a:pPr>
            <a:r>
              <a:rPr lang="en-GB" sz="1400" dirty="0" smtClean="0"/>
              <a:t>You are expected to bring kit even if you have an injury or are unwell. </a:t>
            </a:r>
          </a:p>
          <a:p>
            <a:pPr marL="180000" indent="-180000">
              <a:buSzPct val="100000"/>
              <a:buFont typeface="Arial" panose="020B0604020202020204" pitchFamily="34" charset="0"/>
              <a:buChar char="•"/>
            </a:pPr>
            <a:r>
              <a:rPr lang="en-GB" sz="1400" dirty="0" smtClean="0"/>
              <a:t>If you do not have the full UHS kit you will need to bring plain black spare kit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26323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E7C65B11EE9D46B38A2FF7D3E35699" ma:contentTypeVersion="16" ma:contentTypeDescription="Create a new document." ma:contentTypeScope="" ma:versionID="1888c1630ad1da2be6349f7ff9b11b37">
  <xsd:schema xmlns:xsd="http://www.w3.org/2001/XMLSchema" xmlns:xs="http://www.w3.org/2001/XMLSchema" xmlns:p="http://schemas.microsoft.com/office/2006/metadata/properties" xmlns:ns2="395dc431-0486-4db5-bd66-ec6707cbc9d4" xmlns:ns3="18b5f220-2c08-4522-aee7-823c3d1fba65" targetNamespace="http://schemas.microsoft.com/office/2006/metadata/properties" ma:root="true" ma:fieldsID="492fcc679bd5019f57f475ed355df70f" ns2:_="" ns3:_="">
    <xsd:import namespace="395dc431-0486-4db5-bd66-ec6707cbc9d4"/>
    <xsd:import namespace="18b5f220-2c08-4522-aee7-823c3d1fba6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5dc431-0486-4db5-bd66-ec6707cbc9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d4e878b-f682-48f6-92cd-cd5146a8c1b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b5f220-2c08-4522-aee7-823c3d1fba6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0f87745-165a-4eed-b22e-6e532c5ca2b7}" ma:internalName="TaxCatchAll" ma:showField="CatchAllData" ma:web="18b5f220-2c08-4522-aee7-823c3d1fba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95dc431-0486-4db5-bd66-ec6707cbc9d4">
      <Terms xmlns="http://schemas.microsoft.com/office/infopath/2007/PartnerControls"/>
    </lcf76f155ced4ddcb4097134ff3c332f>
    <TaxCatchAll xmlns="18b5f220-2c08-4522-aee7-823c3d1fba6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B98400-27FB-43D9-8FE4-96B20EF8E1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95dc431-0486-4db5-bd66-ec6707cbc9d4"/>
    <ds:schemaRef ds:uri="18b5f220-2c08-4522-aee7-823c3d1fba6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1B914F-5227-4B03-94FB-5F3D9C42ECA5}">
  <ds:schemaRefs>
    <ds:schemaRef ds:uri="395dc431-0486-4db5-bd66-ec6707cbc9d4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www.w3.org/XML/1998/namespace"/>
    <ds:schemaRef ds:uri="http://schemas.microsoft.com/office/2006/documentManagement/types"/>
    <ds:schemaRef ds:uri="18b5f220-2c08-4522-aee7-823c3d1fba65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27F88059-F923-486A-B9A3-75BE794A09B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174</Words>
  <Application>Microsoft Office PowerPoint</Application>
  <PresentationFormat>On-screen Show (4:3)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PE Kit</vt:lpstr>
    </vt:vector>
  </TitlesOfParts>
  <Company>Uxbridge High School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 Kit</dc:title>
  <dc:creator>Mark Morgan</dc:creator>
  <cp:lastModifiedBy>Rosie Gardner</cp:lastModifiedBy>
  <cp:revision>12</cp:revision>
  <cp:lastPrinted>2015-09-22T07:34:45Z</cp:lastPrinted>
  <dcterms:created xsi:type="dcterms:W3CDTF">2014-09-03T14:13:02Z</dcterms:created>
  <dcterms:modified xsi:type="dcterms:W3CDTF">2022-03-14T12:09:02Z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0x01010075E7C65B11EE9D46B38A2FF7D3E35699</vt:lpwstr>
  </property>
  <property fmtid="{D5CDD505-2E9C-101B-9397-08002B2CF9AE}" pid="3" name="Order">
    <vt:r8>531600</vt:r8>
  </property>
  <property fmtid="{D5CDD505-2E9C-101B-9397-08002B2CF9AE}" pid="4" name="MediaServiceImageTags">
    <vt:lpwstr/>
  </property>
</Properties>
</file>