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906000" cy="6858000" type="A4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4D099-39A1-4D1D-A977-472C5460A043}" v="640" dt="2023-06-30T13:23:41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Seymour" userId="S::hseymour@uhs.org.uk::fb6c8e89-59aa-4e31-aa00-2cacb4750978" providerId="AD" clId="Web-{FF04D099-39A1-4D1D-A977-472C5460A043}"/>
    <pc:docChg chg="mod addSld delSld modSld sldOrd addMainMaster delMainMaster modMainMaster setSldSz">
      <pc:chgData name="H Seymour" userId="S::hseymour@uhs.org.uk::fb6c8e89-59aa-4e31-aa00-2cacb4750978" providerId="AD" clId="Web-{FF04D099-39A1-4D1D-A977-472C5460A043}" dt="2023-06-30T13:23:39.499" v="353" actId="20577"/>
      <pc:docMkLst>
        <pc:docMk/>
      </pc:docMkLst>
      <pc:sldChg chg="addSp delSp modSp del mod setBg modClrScheme chgLayout">
        <pc:chgData name="H Seymour" userId="S::hseymour@uhs.org.uk::fb6c8e89-59aa-4e31-aa00-2cacb4750978" providerId="AD" clId="Web-{FF04D099-39A1-4D1D-A977-472C5460A043}" dt="2023-06-30T13:11:26.490" v="65"/>
        <pc:sldMkLst>
          <pc:docMk/>
          <pc:sldMk cId="109857222" sldId="256"/>
        </pc:sldMkLst>
        <pc:spChg chg="del mod ord">
          <ac:chgData name="H Seymour" userId="S::hseymour@uhs.org.uk::fb6c8e89-59aa-4e31-aa00-2cacb4750978" providerId="AD" clId="Web-{FF04D099-39A1-4D1D-A977-472C5460A043}" dt="2023-06-30T13:03:05.957" v="3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H Seymour" userId="S::hseymour@uhs.org.uk::fb6c8e89-59aa-4e31-aa00-2cacb4750978" providerId="AD" clId="Web-{FF04D099-39A1-4D1D-A977-472C5460A043}" dt="2023-06-30T13:03:05.957" v="2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H Seymour" userId="S::hseymour@uhs.org.uk::fb6c8e89-59aa-4e31-aa00-2cacb4750978" providerId="AD" clId="Web-{FF04D099-39A1-4D1D-A977-472C5460A043}" dt="2023-06-30T13:09:47.017" v="30"/>
          <ac:spMkLst>
            <pc:docMk/>
            <pc:sldMk cId="109857222" sldId="256"/>
            <ac:spMk id="5" creationId="{A4FDD68D-93D6-1B61-497A-38548F6D50EE}"/>
          </ac:spMkLst>
        </pc:spChg>
        <pc:spChg chg="add mod">
          <ac:chgData name="H Seymour" userId="S::hseymour@uhs.org.uk::fb6c8e89-59aa-4e31-aa00-2cacb4750978" providerId="AD" clId="Web-{FF04D099-39A1-4D1D-A977-472C5460A043}" dt="2023-06-30T13:11:25.474" v="64"/>
          <ac:spMkLst>
            <pc:docMk/>
            <pc:sldMk cId="109857222" sldId="256"/>
            <ac:spMk id="6" creationId="{A707F10C-1979-8C42-9394-26D9FB6886D9}"/>
          </ac:spMkLst>
        </pc:spChg>
        <pc:picChg chg="add del mod">
          <ac:chgData name="H Seymour" userId="S::hseymour@uhs.org.uk::fb6c8e89-59aa-4e31-aa00-2cacb4750978" providerId="AD" clId="Web-{FF04D099-39A1-4D1D-A977-472C5460A043}" dt="2023-06-30T13:10:17.237" v="48"/>
          <ac:picMkLst>
            <pc:docMk/>
            <pc:sldMk cId="109857222" sldId="256"/>
            <ac:picMk id="4" creationId="{F61F82A1-132E-735B-8528-C40C157B1332}"/>
          </ac:picMkLst>
        </pc:picChg>
      </pc:sldChg>
      <pc:sldChg chg="addSp delSp modSp add replId">
        <pc:chgData name="H Seymour" userId="S::hseymour@uhs.org.uk::fb6c8e89-59aa-4e31-aa00-2cacb4750978" providerId="AD" clId="Web-{FF04D099-39A1-4D1D-A977-472C5460A043}" dt="2023-06-30T13:23:39.499" v="353" actId="20577"/>
        <pc:sldMkLst>
          <pc:docMk/>
          <pc:sldMk cId="2938459980" sldId="257"/>
        </pc:sldMkLst>
        <pc:spChg chg="add mod">
          <ac:chgData name="H Seymour" userId="S::hseymour@uhs.org.uk::fb6c8e89-59aa-4e31-aa00-2cacb4750978" providerId="AD" clId="Web-{FF04D099-39A1-4D1D-A977-472C5460A043}" dt="2023-06-30T13:23:39.499" v="353" actId="20577"/>
          <ac:spMkLst>
            <pc:docMk/>
            <pc:sldMk cId="2938459980" sldId="257"/>
            <ac:spMk id="2" creationId="{26AA4E58-0239-20AE-4427-C551D3CA9F0C}"/>
          </ac:spMkLst>
        </pc:spChg>
        <pc:spChg chg="del">
          <ac:chgData name="H Seymour" userId="S::hseymour@uhs.org.uk::fb6c8e89-59aa-4e31-aa00-2cacb4750978" providerId="AD" clId="Web-{FF04D099-39A1-4D1D-A977-472C5460A043}" dt="2023-06-30T13:10:14.815" v="47"/>
          <ac:spMkLst>
            <pc:docMk/>
            <pc:sldMk cId="2938459980" sldId="257"/>
            <ac:spMk id="6" creationId="{A707F10C-1979-8C42-9394-26D9FB6886D9}"/>
          </ac:spMkLst>
        </pc:spChg>
        <pc:picChg chg="add mod">
          <ac:chgData name="H Seymour" userId="S::hseymour@uhs.org.uk::fb6c8e89-59aa-4e31-aa00-2cacb4750978" providerId="AD" clId="Web-{FF04D099-39A1-4D1D-A977-472C5460A043}" dt="2023-06-30T13:18:37.551" v="311" actId="1076"/>
          <ac:picMkLst>
            <pc:docMk/>
            <pc:sldMk cId="2938459980" sldId="257"/>
            <ac:picMk id="3" creationId="{AA9D4F21-6A84-7197-DB9C-47ED8F376D96}"/>
          </ac:picMkLst>
        </pc:picChg>
        <pc:picChg chg="mod">
          <ac:chgData name="H Seymour" userId="S::hseymour@uhs.org.uk::fb6c8e89-59aa-4e31-aa00-2cacb4750978" providerId="AD" clId="Web-{FF04D099-39A1-4D1D-A977-472C5460A043}" dt="2023-06-30T13:18:37.457" v="310" actId="1076"/>
          <ac:picMkLst>
            <pc:docMk/>
            <pc:sldMk cId="2938459980" sldId="257"/>
            <ac:picMk id="4" creationId="{F61F82A1-132E-735B-8528-C40C157B1332}"/>
          </ac:picMkLst>
        </pc:picChg>
        <pc:picChg chg="add del mod">
          <ac:chgData name="H Seymour" userId="S::hseymour@uhs.org.uk::fb6c8e89-59aa-4e31-aa00-2cacb4750978" providerId="AD" clId="Web-{FF04D099-39A1-4D1D-A977-472C5460A043}" dt="2023-06-30T13:17:25.002" v="304"/>
          <ac:picMkLst>
            <pc:docMk/>
            <pc:sldMk cId="2938459980" sldId="257"/>
            <ac:picMk id="5" creationId="{CA91093D-AB54-2A4B-2C18-0F63C599924D}"/>
          </ac:picMkLst>
        </pc:picChg>
        <pc:picChg chg="add mod modCrop">
          <ac:chgData name="H Seymour" userId="S::hseymour@uhs.org.uk::fb6c8e89-59aa-4e31-aa00-2cacb4750978" providerId="AD" clId="Web-{FF04D099-39A1-4D1D-A977-472C5460A043}" dt="2023-06-30T13:18:37.629" v="312" actId="1076"/>
          <ac:picMkLst>
            <pc:docMk/>
            <pc:sldMk cId="2938459980" sldId="257"/>
            <ac:picMk id="7" creationId="{C8F77AD4-0361-0CD6-AB98-B6C9C76517AC}"/>
          </ac:picMkLst>
        </pc:picChg>
      </pc:sldChg>
      <pc:sldChg chg="delSp add del ord replId">
        <pc:chgData name="H Seymour" userId="S::hseymour@uhs.org.uk::fb6c8e89-59aa-4e31-aa00-2cacb4750978" providerId="AD" clId="Web-{FF04D099-39A1-4D1D-A977-472C5460A043}" dt="2023-06-30T13:09:19.657" v="10"/>
        <pc:sldMkLst>
          <pc:docMk/>
          <pc:sldMk cId="3224649365" sldId="257"/>
        </pc:sldMkLst>
        <pc:picChg chg="del">
          <ac:chgData name="H Seymour" userId="S::hseymour@uhs.org.uk::fb6c8e89-59aa-4e31-aa00-2cacb4750978" providerId="AD" clId="Web-{FF04D099-39A1-4D1D-A977-472C5460A043}" dt="2023-06-30T13:07:49.138" v="8"/>
          <ac:picMkLst>
            <pc:docMk/>
            <pc:sldMk cId="3224649365" sldId="257"/>
            <ac:picMk id="4" creationId="{F61F82A1-132E-735B-8528-C40C157B1332}"/>
          </ac:picMkLst>
        </pc:picChg>
      </pc:sldChg>
      <pc:sldMasterChg chg="modSp del delSldLayout modSldLayout">
        <pc:chgData name="H Seymour" userId="S::hseymour@uhs.org.uk::fb6c8e89-59aa-4e31-aa00-2cacb4750978" providerId="AD" clId="Web-{FF04D099-39A1-4D1D-A977-472C5460A043}" dt="2023-06-30T13:02:55.910" v="1"/>
        <pc:sldMasterMkLst>
          <pc:docMk/>
          <pc:sldMasterMk cId="2460954070" sldId="2147483660"/>
        </pc:sldMasterMkLst>
        <pc:spChg chg="mod">
          <ac:chgData name="H Seymour" userId="S::hseymour@uhs.org.uk::fb6c8e89-59aa-4e31-aa00-2cacb4750978" providerId="AD" clId="Web-{FF04D099-39A1-4D1D-A977-472C5460A043}" dt="2023-06-30T13:02:55.831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H Seymour" userId="S::hseymour@uhs.org.uk::fb6c8e89-59aa-4e31-aa00-2cacb4750978" providerId="AD" clId="Web-{FF04D099-39A1-4D1D-A977-472C5460A043}" dt="2023-06-30T13:02:55.831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H Seymour" userId="S::hseymour@uhs.org.uk::fb6c8e89-59aa-4e31-aa00-2cacb4750978" providerId="AD" clId="Web-{FF04D099-39A1-4D1D-A977-472C5460A043}" dt="2023-06-30T13:02:55.831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H Seymour" userId="S::hseymour@uhs.org.uk::fb6c8e89-59aa-4e31-aa00-2cacb4750978" providerId="AD" clId="Web-{FF04D099-39A1-4D1D-A977-472C5460A043}" dt="2023-06-30T13:02:55.831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H Seymour" userId="S::hseymour@uhs.org.uk::fb6c8e89-59aa-4e31-aa00-2cacb4750978" providerId="AD" clId="Web-{FF04D099-39A1-4D1D-A977-472C5460A043}" dt="2023-06-30T13:02:55.831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H Seymour" userId="S::hseymour@uhs.org.uk::fb6c8e89-59aa-4e31-aa00-2cacb4750978" providerId="AD" clId="Web-{FF04D099-39A1-4D1D-A977-472C5460A043}" dt="2023-06-30T13:02:55.831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H Seymour" userId="S::hseymour@uhs.org.uk::fb6c8e89-59aa-4e31-aa00-2cacb4750978" providerId="AD" clId="Web-{FF04D099-39A1-4D1D-A977-472C5460A043}" dt="2023-06-30T13:02:55.910" v="1"/>
        <pc:sldMasterMkLst>
          <pc:docMk/>
          <pc:sldMasterMk cId="2175367947" sldId="2147483672"/>
        </pc:sldMasterMkLst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950044943" sldId="2147483673"/>
          </pc:sldLayoutMkLst>
        </pc:sldLayoutChg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3818948097" sldId="2147483674"/>
          </pc:sldLayoutMkLst>
        </pc:sldLayoutChg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3149988324" sldId="2147483675"/>
          </pc:sldLayoutMkLst>
        </pc:sldLayoutChg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4147564842" sldId="2147483676"/>
          </pc:sldLayoutMkLst>
        </pc:sldLayoutChg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917889367" sldId="2147483677"/>
          </pc:sldLayoutMkLst>
        </pc:sldLayoutChg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1422434282" sldId="2147483678"/>
          </pc:sldLayoutMkLst>
        </pc:sldLayoutChg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287702079" sldId="2147483679"/>
          </pc:sldLayoutMkLst>
        </pc:sldLayoutChg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1556196628" sldId="2147483680"/>
          </pc:sldLayoutMkLst>
        </pc:sldLayoutChg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124429677" sldId="2147483681"/>
          </pc:sldLayoutMkLst>
        </pc:sldLayoutChg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2068256876" sldId="2147483682"/>
          </pc:sldLayoutMkLst>
        </pc:sldLayoutChg>
        <pc:sldLayoutChg chg="add mod replId">
          <pc:chgData name="H Seymour" userId="S::hseymour@uhs.org.uk::fb6c8e89-59aa-4e31-aa00-2cacb4750978" providerId="AD" clId="Web-{FF04D099-39A1-4D1D-A977-472C5460A043}" dt="2023-06-30T13:02:55.910" v="1"/>
          <pc:sldLayoutMkLst>
            <pc:docMk/>
            <pc:sldMasterMk cId="2175367947" sldId="2147483672"/>
            <pc:sldLayoutMk cId="2010338759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4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3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4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8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6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8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9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6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61F82A1-132E-735B-8528-C40C157B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9" y="2344152"/>
            <a:ext cx="3393301" cy="4178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AA4E58-0239-20AE-4427-C551D3CA9F0C}"/>
              </a:ext>
            </a:extLst>
          </p:cNvPr>
          <p:cNvSpPr txBox="1"/>
          <p:nvPr/>
        </p:nvSpPr>
        <p:spPr>
          <a:xfrm>
            <a:off x="244449" y="141534"/>
            <a:ext cx="941849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cs typeface="Calibri"/>
              </a:rPr>
              <a:t>Welcome to UHS Art!</a:t>
            </a:r>
            <a:endParaRPr lang="en-US" sz="2000">
              <a:cs typeface="Calibri" panose="020F0502020204030204"/>
            </a:endParaRPr>
          </a:p>
          <a:p>
            <a:pPr algn="ctr"/>
            <a:endParaRPr lang="en-GB" sz="2000" dirty="0">
              <a:cs typeface="Calibri"/>
            </a:endParaRPr>
          </a:p>
          <a:p>
            <a:pPr algn="ctr"/>
            <a:r>
              <a:rPr lang="en-GB" sz="2000" dirty="0">
                <a:cs typeface="Calibri"/>
              </a:rPr>
              <a:t>Using whatever pencils/ pens/ colour you have at access to at home, create a self-portrait. </a:t>
            </a:r>
            <a:endParaRPr lang="en-US" sz="2000">
              <a:cs typeface="Calibri"/>
            </a:endParaRPr>
          </a:p>
          <a:p>
            <a:pPr algn="ctr"/>
            <a:endParaRPr lang="en-GB" sz="2000" dirty="0">
              <a:cs typeface="Calibri"/>
            </a:endParaRPr>
          </a:p>
          <a:p>
            <a:pPr algn="ctr"/>
            <a:r>
              <a:rPr lang="en-GB" sz="2000" dirty="0">
                <a:cs typeface="Calibri"/>
              </a:rPr>
              <a:t>Around the background, write a minimum of 5 GOLD (positive) traits about yourself. 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A9D4F21-6A84-7197-DB9C-47ED8F376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85" y="2342363"/>
            <a:ext cx="3393300" cy="417593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8F77AD4-0361-0CD6-AB98-B6C9C76517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35" r="20423" b="249"/>
          <a:stretch/>
        </p:blipFill>
        <p:spPr>
          <a:xfrm>
            <a:off x="7161995" y="2343799"/>
            <a:ext cx="2523845" cy="41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5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68</cp:revision>
  <dcterms:created xsi:type="dcterms:W3CDTF">2023-06-30T13:02:38Z</dcterms:created>
  <dcterms:modified xsi:type="dcterms:W3CDTF">2023-06-30T13:23:45Z</dcterms:modified>
</cp:coreProperties>
</file>