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5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86C883-8C75-5871-DC79-CDE0D9BDD855}" v="68" dt="2025-07-15T10:26:13.5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 Dhillon" userId="S::mdhillon@uhs.org.uk::4080f5cc-1067-4c89-9814-92e8bff8d8bf" providerId="AD" clId="Web-{AF86C883-8C75-5871-DC79-CDE0D9BDD855}"/>
    <pc:docChg chg="mod addSld modSld modMainMaster setSldSz">
      <pc:chgData name="M Dhillon" userId="S::mdhillon@uhs.org.uk::4080f5cc-1067-4c89-9814-92e8bff8d8bf" providerId="AD" clId="Web-{AF86C883-8C75-5871-DC79-CDE0D9BDD855}" dt="2025-07-15T10:26:13.576" v="64" actId="20577"/>
      <pc:docMkLst>
        <pc:docMk/>
      </pc:docMkLst>
      <pc:sldChg chg="modSp">
        <pc:chgData name="M Dhillon" userId="S::mdhillon@uhs.org.uk::4080f5cc-1067-4c89-9814-92e8bff8d8bf" providerId="AD" clId="Web-{AF86C883-8C75-5871-DC79-CDE0D9BDD855}" dt="2025-07-15T10:25:23.559" v="51" actId="20577"/>
        <pc:sldMkLst>
          <pc:docMk/>
          <pc:sldMk cId="109857222" sldId="256"/>
        </pc:sldMkLst>
        <pc:spChg chg="mod">
          <ac:chgData name="M Dhillon" userId="S::mdhillon@uhs.org.uk::4080f5cc-1067-4c89-9814-92e8bff8d8bf" providerId="AD" clId="Web-{AF86C883-8C75-5871-DC79-CDE0D9BDD855}" dt="2025-07-15T10:16:25.368" v="34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M Dhillon" userId="S::mdhillon@uhs.org.uk::4080f5cc-1067-4c89-9814-92e8bff8d8bf" providerId="AD" clId="Web-{AF86C883-8C75-5871-DC79-CDE0D9BDD855}" dt="2025-07-15T10:25:23.559" v="51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modSp new">
        <pc:chgData name="M Dhillon" userId="S::mdhillon@uhs.org.uk::4080f5cc-1067-4c89-9814-92e8bff8d8bf" providerId="AD" clId="Web-{AF86C883-8C75-5871-DC79-CDE0D9BDD855}" dt="2025-07-15T10:26:13.576" v="64" actId="20577"/>
        <pc:sldMkLst>
          <pc:docMk/>
          <pc:sldMk cId="1846067397" sldId="257"/>
        </pc:sldMkLst>
        <pc:spChg chg="mod">
          <ac:chgData name="M Dhillon" userId="S::mdhillon@uhs.org.uk::4080f5cc-1067-4c89-9814-92e8bff8d8bf" providerId="AD" clId="Web-{AF86C883-8C75-5871-DC79-CDE0D9BDD855}" dt="2025-07-15T10:26:13.576" v="64" actId="20577"/>
          <ac:spMkLst>
            <pc:docMk/>
            <pc:sldMk cId="1846067397" sldId="257"/>
            <ac:spMk id="2" creationId="{9076588E-AE59-8418-39F4-862A0AFD5346}"/>
          </ac:spMkLst>
        </pc:spChg>
      </pc:sldChg>
      <pc:sldMasterChg chg="modSp modSldLayout">
        <pc:chgData name="M Dhillon" userId="S::mdhillon@uhs.org.uk::4080f5cc-1067-4c89-9814-92e8bff8d8bf" providerId="AD" clId="Web-{AF86C883-8C75-5871-DC79-CDE0D9BDD855}" dt="2025-07-15T10:14:41.239" v="0"/>
        <pc:sldMasterMkLst>
          <pc:docMk/>
          <pc:sldMasterMk cId="2460954070" sldId="2147483660"/>
        </pc:sldMasterMkLst>
        <pc:spChg chg="mod">
          <ac:chgData name="M Dhillon" userId="S::mdhillon@uhs.org.uk::4080f5cc-1067-4c89-9814-92e8bff8d8bf" providerId="AD" clId="Web-{AF86C883-8C75-5871-DC79-CDE0D9BDD855}" dt="2025-07-15T10:14:41.239" v="0"/>
          <ac:spMkLst>
            <pc:docMk/>
            <pc:sldMasterMk cId="2460954070" sldId="2147483660"/>
            <ac:spMk id="2" creationId="{00000000-0000-0000-0000-000000000000}"/>
          </ac:spMkLst>
        </pc:spChg>
        <pc:spChg chg="mod">
          <ac:chgData name="M Dhillon" userId="S::mdhillon@uhs.org.uk::4080f5cc-1067-4c89-9814-92e8bff8d8bf" providerId="AD" clId="Web-{AF86C883-8C75-5871-DC79-CDE0D9BDD855}" dt="2025-07-15T10:14:41.239" v="0"/>
          <ac:spMkLst>
            <pc:docMk/>
            <pc:sldMasterMk cId="2460954070" sldId="2147483660"/>
            <ac:spMk id="3" creationId="{00000000-0000-0000-0000-000000000000}"/>
          </ac:spMkLst>
        </pc:spChg>
        <pc:spChg chg="mod">
          <ac:chgData name="M Dhillon" userId="S::mdhillon@uhs.org.uk::4080f5cc-1067-4c89-9814-92e8bff8d8bf" providerId="AD" clId="Web-{AF86C883-8C75-5871-DC79-CDE0D9BDD855}" dt="2025-07-15T10:14:41.239" v="0"/>
          <ac:spMkLst>
            <pc:docMk/>
            <pc:sldMasterMk cId="2460954070" sldId="2147483660"/>
            <ac:spMk id="4" creationId="{00000000-0000-0000-0000-000000000000}"/>
          </ac:spMkLst>
        </pc:spChg>
        <pc:spChg chg="mod">
          <ac:chgData name="M Dhillon" userId="S::mdhillon@uhs.org.uk::4080f5cc-1067-4c89-9814-92e8bff8d8bf" providerId="AD" clId="Web-{AF86C883-8C75-5871-DC79-CDE0D9BDD855}" dt="2025-07-15T10:14:41.239" v="0"/>
          <ac:spMkLst>
            <pc:docMk/>
            <pc:sldMasterMk cId="2460954070" sldId="2147483660"/>
            <ac:spMk id="5" creationId="{00000000-0000-0000-0000-000000000000}"/>
          </ac:spMkLst>
        </pc:spChg>
        <pc:spChg chg="mod">
          <ac:chgData name="M Dhillon" userId="S::mdhillon@uhs.org.uk::4080f5cc-1067-4c89-9814-92e8bff8d8bf" providerId="AD" clId="Web-{AF86C883-8C75-5871-DC79-CDE0D9BDD855}" dt="2025-07-15T10:14:41.239" v="0"/>
          <ac:spMkLst>
            <pc:docMk/>
            <pc:sldMasterMk cId="2460954070" sldId="2147483660"/>
            <ac:spMk id="6" creationId="{00000000-0000-0000-0000-000000000000}"/>
          </ac:spMkLst>
        </pc:spChg>
        <pc:sldLayoutChg chg="modSp">
          <pc:chgData name="M Dhillon" userId="S::mdhillon@uhs.org.uk::4080f5cc-1067-4c89-9814-92e8bff8d8bf" providerId="AD" clId="Web-{AF86C883-8C75-5871-DC79-CDE0D9BDD855}" dt="2025-07-15T10:14:41.239" v="0"/>
          <pc:sldLayoutMkLst>
            <pc:docMk/>
            <pc:sldMasterMk cId="2460954070" sldId="2147483660"/>
            <pc:sldLayoutMk cId="2385387890" sldId="2147483661"/>
          </pc:sldLayoutMkLst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2385387890" sldId="2147483661"/>
              <ac:spMk id="2" creationId="{00000000-0000-0000-0000-000000000000}"/>
            </ac:spMkLst>
          </pc:spChg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2385387890" sldId="2147483661"/>
              <ac:spMk id="3" creationId="{00000000-0000-0000-0000-000000000000}"/>
            </ac:spMkLst>
          </pc:spChg>
        </pc:sldLayoutChg>
        <pc:sldLayoutChg chg="modSp">
          <pc:chgData name="M Dhillon" userId="S::mdhillon@uhs.org.uk::4080f5cc-1067-4c89-9814-92e8bff8d8bf" providerId="AD" clId="Web-{AF86C883-8C75-5871-DC79-CDE0D9BDD855}" dt="2025-07-15T10:14:41.239" v="0"/>
          <pc:sldLayoutMkLst>
            <pc:docMk/>
            <pc:sldMasterMk cId="2460954070" sldId="2147483660"/>
            <pc:sldLayoutMk cId="2591524520" sldId="2147483663"/>
          </pc:sldLayoutMkLst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2591524520" sldId="2147483663"/>
              <ac:spMk id="2" creationId="{00000000-0000-0000-0000-000000000000}"/>
            </ac:spMkLst>
          </pc:spChg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2591524520" sldId="2147483663"/>
              <ac:spMk id="3" creationId="{00000000-0000-0000-0000-000000000000}"/>
            </ac:spMkLst>
          </pc:spChg>
        </pc:sldLayoutChg>
        <pc:sldLayoutChg chg="modSp">
          <pc:chgData name="M Dhillon" userId="S::mdhillon@uhs.org.uk::4080f5cc-1067-4c89-9814-92e8bff8d8bf" providerId="AD" clId="Web-{AF86C883-8C75-5871-DC79-CDE0D9BDD855}" dt="2025-07-15T10:14:41.239" v="0"/>
          <pc:sldLayoutMkLst>
            <pc:docMk/>
            <pc:sldMasterMk cId="2460954070" sldId="2147483660"/>
            <pc:sldLayoutMk cId="1203092039" sldId="2147483664"/>
          </pc:sldLayoutMkLst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1203092039" sldId="2147483664"/>
              <ac:spMk id="3" creationId="{00000000-0000-0000-0000-000000000000}"/>
            </ac:spMkLst>
          </pc:spChg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1203092039" sldId="2147483664"/>
              <ac:spMk id="4" creationId="{00000000-0000-0000-0000-000000000000}"/>
            </ac:spMkLst>
          </pc:spChg>
        </pc:sldLayoutChg>
        <pc:sldLayoutChg chg="modSp">
          <pc:chgData name="M Dhillon" userId="S::mdhillon@uhs.org.uk::4080f5cc-1067-4c89-9814-92e8bff8d8bf" providerId="AD" clId="Web-{AF86C883-8C75-5871-DC79-CDE0D9BDD855}" dt="2025-07-15T10:14:41.239" v="0"/>
          <pc:sldLayoutMkLst>
            <pc:docMk/>
            <pc:sldMasterMk cId="2460954070" sldId="2147483660"/>
            <pc:sldLayoutMk cId="3733172339" sldId="2147483665"/>
          </pc:sldLayoutMkLst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3733172339" sldId="2147483665"/>
              <ac:spMk id="2" creationId="{00000000-0000-0000-0000-000000000000}"/>
            </ac:spMkLst>
          </pc:spChg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3733172339" sldId="2147483665"/>
              <ac:spMk id="3" creationId="{00000000-0000-0000-0000-000000000000}"/>
            </ac:spMkLst>
          </pc:spChg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3733172339" sldId="2147483665"/>
              <ac:spMk id="4" creationId="{00000000-0000-0000-0000-000000000000}"/>
            </ac:spMkLst>
          </pc:spChg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3733172339" sldId="2147483665"/>
              <ac:spMk id="5" creationId="{00000000-0000-0000-0000-000000000000}"/>
            </ac:spMkLst>
          </pc:spChg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3733172339" sldId="2147483665"/>
              <ac:spMk id="6" creationId="{00000000-0000-0000-0000-000000000000}"/>
            </ac:spMkLst>
          </pc:spChg>
        </pc:sldLayoutChg>
        <pc:sldLayoutChg chg="modSp">
          <pc:chgData name="M Dhillon" userId="S::mdhillon@uhs.org.uk::4080f5cc-1067-4c89-9814-92e8bff8d8bf" providerId="AD" clId="Web-{AF86C883-8C75-5871-DC79-CDE0D9BDD855}" dt="2025-07-15T10:14:41.239" v="0"/>
          <pc:sldLayoutMkLst>
            <pc:docMk/>
            <pc:sldMasterMk cId="2460954070" sldId="2147483660"/>
            <pc:sldLayoutMk cId="3171841454" sldId="2147483668"/>
          </pc:sldLayoutMkLst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3171841454" sldId="2147483668"/>
              <ac:spMk id="2" creationId="{00000000-0000-0000-0000-000000000000}"/>
            </ac:spMkLst>
          </pc:spChg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3171841454" sldId="2147483668"/>
              <ac:spMk id="3" creationId="{00000000-0000-0000-0000-000000000000}"/>
            </ac:spMkLst>
          </pc:spChg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3171841454" sldId="2147483668"/>
              <ac:spMk id="4" creationId="{00000000-0000-0000-0000-000000000000}"/>
            </ac:spMkLst>
          </pc:spChg>
        </pc:sldLayoutChg>
        <pc:sldLayoutChg chg="modSp">
          <pc:chgData name="M Dhillon" userId="S::mdhillon@uhs.org.uk::4080f5cc-1067-4c89-9814-92e8bff8d8bf" providerId="AD" clId="Web-{AF86C883-8C75-5871-DC79-CDE0D9BDD855}" dt="2025-07-15T10:14:41.239" v="0"/>
          <pc:sldLayoutMkLst>
            <pc:docMk/>
            <pc:sldMasterMk cId="2460954070" sldId="2147483660"/>
            <pc:sldLayoutMk cId="1718958274" sldId="2147483669"/>
          </pc:sldLayoutMkLst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1718958274" sldId="2147483669"/>
              <ac:spMk id="2" creationId="{00000000-0000-0000-0000-000000000000}"/>
            </ac:spMkLst>
          </pc:spChg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1718958274" sldId="2147483669"/>
              <ac:spMk id="3" creationId="{00000000-0000-0000-0000-000000000000}"/>
            </ac:spMkLst>
          </pc:spChg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1718958274" sldId="2147483669"/>
              <ac:spMk id="4" creationId="{00000000-0000-0000-0000-000000000000}"/>
            </ac:spMkLst>
          </pc:spChg>
        </pc:sldLayoutChg>
        <pc:sldLayoutChg chg="modSp">
          <pc:chgData name="M Dhillon" userId="S::mdhillon@uhs.org.uk::4080f5cc-1067-4c89-9814-92e8bff8d8bf" providerId="AD" clId="Web-{AF86C883-8C75-5871-DC79-CDE0D9BDD855}" dt="2025-07-15T10:14:41.239" v="0"/>
          <pc:sldLayoutMkLst>
            <pc:docMk/>
            <pc:sldMasterMk cId="2460954070" sldId="2147483660"/>
            <pc:sldLayoutMk cId="3479445657" sldId="2147483671"/>
          </pc:sldLayoutMkLst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3479445657" sldId="2147483671"/>
              <ac:spMk id="2" creationId="{00000000-0000-0000-0000-000000000000}"/>
            </ac:spMkLst>
          </pc:spChg>
          <pc:spChg chg="mod">
            <ac:chgData name="M Dhillon" userId="S::mdhillon@uhs.org.uk::4080f5cc-1067-4c89-9814-92e8bff8d8bf" providerId="AD" clId="Web-{AF86C883-8C75-5871-DC79-CDE0D9BDD855}" dt="2025-07-15T10:14:41.239" v="0"/>
            <ac:spMkLst>
              <pc:docMk/>
              <pc:sldMasterMk cId="2460954070" sldId="2147483660"/>
              <pc:sldLayoutMk cId="3479445657" sldId="2147483671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5"/>
            <a:ext cx="5915025" cy="5071532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6"/>
            <a:ext cx="5915025" cy="266699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82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3"/>
            <a:ext cx="3471863" cy="8664222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79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sz="3350" dirty="0">
                <a:solidFill>
                  <a:schemeClr val="bg1"/>
                </a:solidFill>
                <a:latin typeface="Calibri Light"/>
                <a:ea typeface="Calibri Light"/>
                <a:cs typeface="Calibri Light"/>
              </a:rPr>
              <a:t>Sixth Form Transition Booklet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rgbClr val="FFC517"/>
          </a:solidFill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2800" dirty="0">
              <a:latin typeface="Calibri"/>
              <a:ea typeface="Calibri"/>
              <a:cs typeface="Calibri"/>
            </a:endParaRPr>
          </a:p>
          <a:p>
            <a:endParaRPr lang="en-US" sz="2800" dirty="0">
              <a:latin typeface="Calibri"/>
              <a:ea typeface="Calibri"/>
              <a:cs typeface="Calibri"/>
            </a:endParaRPr>
          </a:p>
          <a:p>
            <a:r>
              <a:rPr lang="en-US" sz="2800" dirty="0">
                <a:latin typeface="Calibri"/>
                <a:ea typeface="Calibri"/>
                <a:cs typeface="Calibri"/>
              </a:rPr>
              <a:t>English Literature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6588E-AE59-8418-39F4-862A0AFD534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Calibri Light"/>
                <a:ea typeface="Calibri"/>
                <a:cs typeface="Calibri"/>
              </a:rPr>
              <a:t>The Kite Runner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5BF30-7697-6783-D479-485D984F0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67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E7C65B11EE9D46B38A2FF7D3E35699" ma:contentTypeVersion="21" ma:contentTypeDescription="Create a new document." ma:contentTypeScope="" ma:versionID="a90ddb9028a35daed084d1283922a547">
  <xsd:schema xmlns:xsd="http://www.w3.org/2001/XMLSchema" xmlns:xs="http://www.w3.org/2001/XMLSchema" xmlns:p="http://schemas.microsoft.com/office/2006/metadata/properties" xmlns:ns2="395dc431-0486-4db5-bd66-ec6707cbc9d4" xmlns:ns3="18b5f220-2c08-4522-aee7-823c3d1fba65" targetNamespace="http://schemas.microsoft.com/office/2006/metadata/properties" ma:root="true" ma:fieldsID="ecb5bd358542cc9d143441912ea93e44" ns2:_="" ns3:_="">
    <xsd:import namespace="395dc431-0486-4db5-bd66-ec6707cbc9d4"/>
    <xsd:import namespace="18b5f220-2c08-4522-aee7-823c3d1fba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Thumbnai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5dc431-0486-4db5-bd66-ec6707cbc9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d4e878b-f682-48f6-92cd-cd5146a8c1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24" nillable="true" ma:displayName="Thumbnail" ma:format="Dropdown" ma:internalName="Thumbnail">
      <xsd:simpleType>
        <xsd:restriction base="dms:Text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b5f220-2c08-4522-aee7-823c3d1fba6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0f87745-165a-4eed-b22e-6e532c5ca2b7}" ma:internalName="TaxCatchAll" ma:showField="CatchAllData" ma:web="18b5f220-2c08-4522-aee7-823c3d1fba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95dc431-0486-4db5-bd66-ec6707cbc9d4">
      <Terms xmlns="http://schemas.microsoft.com/office/infopath/2007/PartnerControls"/>
    </lcf76f155ced4ddcb4097134ff3c332f>
    <TaxCatchAll xmlns="18b5f220-2c08-4522-aee7-823c3d1fba65" xsi:nil="true"/>
    <Thumbnail xmlns="395dc431-0486-4db5-bd66-ec6707cbc9d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3AF36E-6FE9-456B-983D-0F913799BE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5dc431-0486-4db5-bd66-ec6707cbc9d4"/>
    <ds:schemaRef ds:uri="18b5f220-2c08-4522-aee7-823c3d1fba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027F29-771A-4A17-BB9A-63B9C581A7EC}">
  <ds:schemaRefs>
    <ds:schemaRef ds:uri="http://schemas.microsoft.com/office/2006/metadata/properties"/>
    <ds:schemaRef ds:uri="http://schemas.microsoft.com/office/infopath/2007/PartnerControls"/>
    <ds:schemaRef ds:uri="395dc431-0486-4db5-bd66-ec6707cbc9d4"/>
    <ds:schemaRef ds:uri="18b5f220-2c08-4522-aee7-823c3d1fba65"/>
  </ds:schemaRefs>
</ds:datastoreItem>
</file>

<file path=customXml/itemProps3.xml><?xml version="1.0" encoding="utf-8"?>
<ds:datastoreItem xmlns:ds="http://schemas.openxmlformats.org/officeDocument/2006/customXml" ds:itemID="{BFAA2325-8DB3-473D-AB38-1002FB8393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Sixth Form Transition Booklet</vt:lpstr>
      <vt:lpstr>The Kite Runner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21</cp:revision>
  <dcterms:created xsi:type="dcterms:W3CDTF">2025-07-15T10:13:44Z</dcterms:created>
  <dcterms:modified xsi:type="dcterms:W3CDTF">2025-07-15T10:26:15Z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0x01010075E7C65B11EE9D46B38A2FF7D3E35699</vt:lpwstr>
  </property>
  <property fmtid="{D5CDD505-2E9C-101B-9397-08002B2CF9AE}" pid="3" name="MediaServiceImageTags">
    <vt:lpwstr/>
  </property>
</Properties>
</file>